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57" r:id="rId3"/>
    <p:sldId id="259" r:id="rId4"/>
    <p:sldId id="261" r:id="rId5"/>
    <p:sldId id="279" r:id="rId6"/>
    <p:sldId id="288" r:id="rId7"/>
    <p:sldId id="280" r:id="rId8"/>
    <p:sldId id="281" r:id="rId9"/>
    <p:sldId id="262" r:id="rId10"/>
    <p:sldId id="271" r:id="rId11"/>
    <p:sldId id="272" r:id="rId12"/>
    <p:sldId id="274" r:id="rId13"/>
    <p:sldId id="263" r:id="rId14"/>
    <p:sldId id="264" r:id="rId15"/>
    <p:sldId id="291" r:id="rId16"/>
    <p:sldId id="282" r:id="rId17"/>
    <p:sldId id="265" r:id="rId18"/>
    <p:sldId id="289" r:id="rId19"/>
    <p:sldId id="283" r:id="rId20"/>
    <p:sldId id="278" r:id="rId21"/>
    <p:sldId id="290" r:id="rId22"/>
    <p:sldId id="266" r:id="rId23"/>
    <p:sldId id="273" r:id="rId24"/>
    <p:sldId id="286" r:id="rId25"/>
    <p:sldId id="269" r:id="rId26"/>
    <p:sldId id="275" r:id="rId27"/>
    <p:sldId id="276" r:id="rId28"/>
    <p:sldId id="285" r:id="rId29"/>
    <p:sldId id="277" r:id="rId30"/>
    <p:sldId id="270" r:id="rId31"/>
    <p:sldId id="268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15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88640"/>
            <a:ext cx="9015157" cy="67974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778" y="15567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Итоги социальных проектов</a:t>
            </a:r>
            <a:br>
              <a:rPr lang="ru-RU" b="1" dirty="0" smtClean="0"/>
            </a:br>
            <a:r>
              <a:rPr lang="ru-RU" b="1" dirty="0" smtClean="0"/>
              <a:t>к 70-летию Победы в Великой Отечественной войне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95959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Татьяна Васильевна\Desktop\Степановой Е.В — копия\Проект к 70-летию победы\SAM_342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" t="3735" r="3489" b="4720"/>
          <a:stretch/>
        </p:blipFill>
        <p:spPr bwMode="auto">
          <a:xfrm>
            <a:off x="35496" y="44624"/>
            <a:ext cx="9144000" cy="674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21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тьяна Васильевна\Desktop\Степановой Е.В — копия\Проект к 70-летию победы\SAM_34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" t="2750" r="3489" b="4719"/>
          <a:stretch/>
        </p:blipFill>
        <p:spPr bwMode="auto">
          <a:xfrm>
            <a:off x="35496" y="-27384"/>
            <a:ext cx="9144000" cy="682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72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тьяна Васильевна\Desktop\Степановой Е.В — копия\Проект к 70-летию победы\SAM_347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" r="3125" b="8657"/>
          <a:stretch/>
        </p:blipFill>
        <p:spPr bwMode="auto">
          <a:xfrm>
            <a:off x="35496" y="-11420"/>
            <a:ext cx="8910612" cy="653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29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ТВ\6сти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9" y="0"/>
            <a:ext cx="8554641" cy="4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ТВ\Стих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273" y="3171235"/>
            <a:ext cx="6552728" cy="368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76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ТВ\7сти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1" y="0"/>
            <a:ext cx="91503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30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Татьяна Васильевна\Desktop\SAM_35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" t="3735" r="536" b="5704"/>
          <a:stretch/>
        </p:blipFill>
        <p:spPr bwMode="auto">
          <a:xfrm>
            <a:off x="35496" y="44625"/>
            <a:ext cx="8928992" cy="631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963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SAM_4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924"/>
            <a:ext cx="8964488" cy="672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399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ТВ\стих8_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3" t="-1111" r="2762" b="5940"/>
          <a:stretch/>
        </p:blipFill>
        <p:spPr bwMode="auto">
          <a:xfrm>
            <a:off x="-19472" y="116633"/>
            <a:ext cx="8935223" cy="648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42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тьяна Васильевна\Desktop\SAM_363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" t="3735" r="3489" b="4720"/>
          <a:stretch/>
        </p:blipFill>
        <p:spPr bwMode="auto">
          <a:xfrm>
            <a:off x="35496" y="44624"/>
            <a:ext cx="9144000" cy="674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624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тьяна Васильевна\Desktop\SAM_39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446088"/>
            <a:ext cx="7951787" cy="596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863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ТВ\стих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9" b="9394"/>
          <a:stretch/>
        </p:blipFill>
        <p:spPr bwMode="auto">
          <a:xfrm>
            <a:off x="5746463" y="1484783"/>
            <a:ext cx="3397537" cy="38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ТВ\2стих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9" t="34394"/>
          <a:stretch/>
        </p:blipFill>
        <p:spPr bwMode="auto">
          <a:xfrm>
            <a:off x="2987824" y="0"/>
            <a:ext cx="2779532" cy="305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F:\ТВ\ст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3"/>
          <a:stretch/>
        </p:blipFill>
        <p:spPr bwMode="auto">
          <a:xfrm>
            <a:off x="147175" y="3068959"/>
            <a:ext cx="5599288" cy="353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07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В\стих1а_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" t="2748" r="1960" b="2811"/>
          <a:stretch/>
        </p:blipFill>
        <p:spPr bwMode="auto">
          <a:xfrm>
            <a:off x="107504" y="188639"/>
            <a:ext cx="8784976" cy="642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477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тьяна Васильевна\Desktop\SAM_35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0628"/>
            <a:ext cx="8784976" cy="658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659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ТВ\стих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43713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ТВ\9стих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433" y="3026244"/>
            <a:ext cx="5112568" cy="383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54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Татьяна Васильевна\Desktop\Степановой Е.В — копия\Проект к 70-летию победы\IMG_36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74" y="4484"/>
            <a:ext cx="8979422" cy="673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40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тьяна Васильевна\Desktop\IMG_86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" y="446088"/>
            <a:ext cx="8153152" cy="611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3237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тьяна Васильевна\Desktop\Проект к 70-летию победы\IMG_37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475366" cy="635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62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тьяна Васильевна\Desktop\Степановой Е.В — копия\Проект к 70-летию победы\IMG_37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0" y="17060"/>
            <a:ext cx="8999129" cy="674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27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Татьяна Васильевна\Desktop\Степановой Е.В — копия\Проект к 70-летию победы\IMG_37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36"/>
            <a:ext cx="8964488" cy="672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14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Татьяна Васильевна\Desktop\IMG_85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446088"/>
            <a:ext cx="7951787" cy="596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2575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Татьяна Васильевна\Desktop\Степановой Е.В — копия\Проект к 70-летию победы\сош 4-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54" b="5931"/>
          <a:stretch/>
        </p:blipFill>
        <p:spPr bwMode="auto">
          <a:xfrm>
            <a:off x="0" y="188640"/>
            <a:ext cx="9144000" cy="634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33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ТВ\Doc1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26" b="58188"/>
          <a:stretch/>
        </p:blipFill>
        <p:spPr bwMode="auto">
          <a:xfrm rot="577870">
            <a:off x="4737224" y="412517"/>
            <a:ext cx="4167898" cy="475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ТВ\Рисунок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81"/>
          <a:stretch/>
        </p:blipFill>
        <p:spPr bwMode="auto">
          <a:xfrm rot="20825091">
            <a:off x="562888" y="838100"/>
            <a:ext cx="3743325" cy="449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14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Татьяна Васильевна\Desktop\Степановой Е.В — копия\Проект к 70-летию победы\IMG_37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" y="44624"/>
            <a:ext cx="9083107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35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ТВ\SAM_4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15" y="1"/>
            <a:ext cx="91477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62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Катюня\Documents\ReceivedFiles\Настя\SAM_33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3" r="2196" b="8660"/>
          <a:stretch/>
        </p:blipFill>
        <p:spPr bwMode="auto">
          <a:xfrm>
            <a:off x="34160" y="404664"/>
            <a:ext cx="9048577" cy="593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58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тьяна Васильевна\Desktop\ВИТЯ ! ЭТО ОЧЕНЬ ВАЖНО!!!!\ПРОЕКТ МОЛОДЫХ!\Я помню. Я горжусь\МБОУ№10\Шумилова Саша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4" t="-4083" r="1471" b="4083"/>
          <a:stretch/>
        </p:blipFill>
        <p:spPr bwMode="auto">
          <a:xfrm>
            <a:off x="35496" y="116632"/>
            <a:ext cx="8902898" cy="610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699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Татьяна Васильевна\Desktop\ВИТЯ ! ЭТО ОЧЕНЬ ВАЖНО!!!!\ПРОЕКТ МОЛОДЫХ!\Я помню. Я горжусь\Это СОШ №7\Пискляк саша\Пискля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96"/>
            <a:ext cx="9044386" cy="678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623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Татьяна Васильевна\Desktop\ВИТЯ ! ЭТО ОЧЕНЬ ВАЖНО!!!!\ПРОЕКТ МОЛОДЫХ!\Открытки в газету\Яблокова к. 2 мест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6" y="9068"/>
            <a:ext cx="9072694" cy="641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837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тьяна Васильевна\Desktop\ВИТЯ ! ЭТО ОЧЕНЬ ВАЖНО!!!!\ПРОЕКТ МОЛОДЫХ!\Я помню. Я горжусь\Это СОШ №7\Пискляк саша\Пискляк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3800" r="2751"/>
          <a:stretch/>
        </p:blipFill>
        <p:spPr bwMode="auto">
          <a:xfrm>
            <a:off x="251520" y="0"/>
            <a:ext cx="8892480" cy="68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80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ТВ\Стих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" t="2750" r="388" b="1701"/>
          <a:stretch/>
        </p:blipFill>
        <p:spPr bwMode="auto">
          <a:xfrm>
            <a:off x="107504" y="188640"/>
            <a:ext cx="8902089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50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3</Words>
  <Application>Microsoft Office PowerPoint</Application>
  <PresentationFormat>Экран (4:3)</PresentationFormat>
  <Paragraphs>1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4" baseType="lpstr">
      <vt:lpstr>Arial</vt:lpstr>
      <vt:lpstr>Calibri</vt:lpstr>
      <vt:lpstr>Тема Office</vt:lpstr>
      <vt:lpstr>Итоги социальных проектов к 70-летию Победы в Великой Отечественной войне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Катюня</dc:creator>
  <cp:lastModifiedBy>Asya</cp:lastModifiedBy>
  <cp:revision>49</cp:revision>
  <dcterms:created xsi:type="dcterms:W3CDTF">2015-05-22T05:39:33Z</dcterms:created>
  <dcterms:modified xsi:type="dcterms:W3CDTF">2015-12-22T00:10:17Z</dcterms:modified>
</cp:coreProperties>
</file>